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9" r:id="rId22"/>
    <p:sldId id="27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9580" autoAdjust="0"/>
  </p:normalViewPr>
  <p:slideViewPr>
    <p:cSldViewPr>
      <p:cViewPr varScale="1">
        <p:scale>
          <a:sx n="66" d="100"/>
          <a:sy n="66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1809-C841-4448-8C67-3A02961578B8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FED77-0C97-4E00-8021-7C04EAEAD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858D-0754-4B56-A3E0-3E85D62FAC14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D83C-92CE-4808-A9E1-7128C8D75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E0D35-9D2E-4D1E-BDAB-8B943B393405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048D-068E-4845-BA03-6662D4CE6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2D213-BAC4-4F99-AC4C-68EF0FF71154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AE2A7-B59F-4A19-8B76-532224E3D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87070-21F8-475D-AD5F-57C708D8A15D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05138-601C-4BD3-AA19-4CCB9354F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2FC85-1E6C-463D-BD6C-2FA3797D2E59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E2A2A-22E0-4CD3-A001-2A857803A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E4565-D5E7-40BD-BF3F-01E67C11B6B4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463D-9952-42BF-8C1E-6E5E611E9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90DA-50F6-4C37-B6B3-FF2C5D7A66FB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D1255-3910-445B-9791-EBB226E5F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D6B1E-B284-4FE4-AB63-D7CC69604F04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08745-5048-4256-B1EF-54279B4E8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7B2A-5591-421D-93CC-15CC92C6579A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6611-67C1-46B3-820A-FB7A3B77A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E7BD1-C5FC-4F4C-954A-71ACB99FFAFC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01D67-70B5-409F-B7E2-3C4F081BA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7633D9-78E0-48E2-8BA6-5DA48676A971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46F876-43E2-423E-9BA3-BB695EEA2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304800"/>
            <a:ext cx="5523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TRƯỜNG THCS CÁT LÁI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2743200"/>
            <a:ext cx="922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CHÀO MỪNG QUÝ THẦY CÔ VÀ CÁC EM HỌC SINH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2155" y="5181600"/>
            <a:ext cx="48617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00"/>
                </a:solidFill>
              </a:rPr>
              <a:t>GV: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Nguyễn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Thị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Hồng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Xoan</a:t>
            </a:r>
            <a:endParaRPr lang="en-US" sz="2800" b="1" i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i="1" dirty="0" err="1" smtClean="0">
                <a:solidFill>
                  <a:srgbClr val="FFFF00"/>
                </a:solidFill>
              </a:rPr>
              <a:t>Tổ</a:t>
            </a:r>
            <a:r>
              <a:rPr lang="en-US" sz="2800" b="1" i="1" dirty="0" smtClean="0">
                <a:solidFill>
                  <a:srgbClr val="FFFF00"/>
                </a:solidFill>
              </a:rPr>
              <a:t>: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Tự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nhiên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5571"/>
            <a:ext cx="7772401" cy="466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882122"/>
            <a:ext cx="815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44.3.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340" y="652932"/>
            <a:ext cx="318228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686"/>
            <a:ext cx="9144000" cy="523220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CÁC NHÓM CHIM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743200"/>
            <a:ext cx="8610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dung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340" y="652932"/>
            <a:ext cx="318228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686"/>
            <a:ext cx="9144000" cy="523220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CÁC NHÓM CHIM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758174"/>
              </p:ext>
            </p:extLst>
          </p:nvPr>
        </p:nvGraphicFramePr>
        <p:xfrm>
          <a:off x="-42863" y="-14288"/>
          <a:ext cx="9144001" cy="694944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676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r>
                        <a:rPr lang="en-US" sz="2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iểm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….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….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….</a:t>
                      </a:r>
                    </a:p>
                    <a:p>
                      <a:endParaRPr lang="en-US" sz="2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….</a:t>
                      </a:r>
                    </a:p>
                    <a:p>
                      <a:endParaRPr lang="en-US" sz="2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8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Mỏ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Mỏ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rộng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dẹp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bờ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mỏ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sừng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ngang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Mỏ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khỏe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Mỏ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khỏe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quặp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nhọn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Mỏ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quặp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lang="vi-VN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</a:t>
                      </a:r>
                      <a:r>
                        <a:rPr lang="vi-VN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nhỏ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Cánh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khỏe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phủ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lông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Chân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Chân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màng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r>
                        <a:rPr lang="vi-VN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rộng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nối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</a:t>
                      </a:r>
                      <a:r>
                        <a:rPr lang="vi-VN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Chân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móng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con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trống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chân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cựa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Chân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khỏe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vuốt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Chân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khỏe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vuốt</a:t>
                      </a: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</a:t>
                      </a: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Đời</a:t>
                      </a:r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vi-VN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giỏi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bắt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mồi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</a:t>
                      </a:r>
                      <a:r>
                        <a:rPr lang="vi-VN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ưới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</a:t>
                      </a:r>
                      <a:r>
                        <a:rPr lang="vi-VN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vi-VN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vụng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cát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Kiếm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mồi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bới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đất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vi-VN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cỏ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chân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khớp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giun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vi-VN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bắt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ban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bắt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gặm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nhấm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vịt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vi-VN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mồi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đê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m,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bắt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gặm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nhấm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bay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nhẹ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nhàng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Đại</a:t>
                      </a:r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-90713"/>
            <a:ext cx="11826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Ngỗng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-14288"/>
            <a:ext cx="642938" cy="5238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815" y="63727"/>
            <a:ext cx="15065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-12700"/>
            <a:ext cx="6445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Cú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613" y="5980113"/>
            <a:ext cx="6635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1263" y="6013450"/>
            <a:ext cx="6429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6045200"/>
            <a:ext cx="15732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hâu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6045200"/>
            <a:ext cx="12334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914400"/>
            <a:ext cx="3832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5" y="1499232"/>
            <a:ext cx="6818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Chi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429" y="1986730"/>
            <a:ext cx="6638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bọc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5" y="2508107"/>
            <a:ext cx="7776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441" y="2995604"/>
            <a:ext cx="83037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429" y="3908395"/>
            <a:ext cx="83772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bọc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319" y="4966257"/>
            <a:ext cx="7977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686"/>
            <a:ext cx="9144000" cy="523220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ĐẶC ĐIỂM CHUNG CỦA CHIM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6"/>
            <a:ext cx="9144000" cy="523220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VAI TRÒ CỦA LỚP CHIM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4148221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4038600" cy="403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0721" y="5486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Ăn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sâu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bọ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gặm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nhấm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hại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6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6"/>
            <a:ext cx="9144000" cy="523220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VAI TRÒ CỦA LỚP CHIM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900" y="59436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Huấn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luyện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săn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mồi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đưa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thư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07294"/>
            <a:ext cx="46482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3886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6"/>
            <a:ext cx="9144000" cy="523220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VAI TRÒ CỦA LỚP CHIM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44348"/>
            <a:ext cx="3743325" cy="3322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44348"/>
            <a:ext cx="3888600" cy="33228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4415092"/>
            <a:ext cx="388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Bồ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hầm</a:t>
            </a:r>
            <a:r>
              <a:rPr lang="en-US" sz="2800" dirty="0" smtClean="0"/>
              <a:t> </a:t>
            </a: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sen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29771" y="4390224"/>
            <a:ext cx="374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Chim</a:t>
            </a:r>
            <a:r>
              <a:rPr lang="en-US" sz="2800" dirty="0" smtClean="0"/>
              <a:t> </a:t>
            </a:r>
            <a:r>
              <a:rPr lang="en-US" sz="2800" dirty="0" err="1" smtClean="0"/>
              <a:t>cút</a:t>
            </a:r>
            <a:r>
              <a:rPr lang="en-US" sz="2800" dirty="0" smtClean="0"/>
              <a:t> </a:t>
            </a:r>
            <a:r>
              <a:rPr lang="en-US" sz="2800" dirty="0" err="1" smtClean="0"/>
              <a:t>nướng</a:t>
            </a:r>
            <a:r>
              <a:rPr lang="en-US" sz="2800" dirty="0" smtClean="0"/>
              <a:t> </a:t>
            </a:r>
            <a:r>
              <a:rPr lang="en-US" sz="2800" dirty="0" err="1" smtClean="0"/>
              <a:t>tỏi</a:t>
            </a:r>
            <a:r>
              <a:rPr lang="en-US" sz="2800" dirty="0" smtClean="0"/>
              <a:t> </a:t>
            </a:r>
            <a:r>
              <a:rPr lang="en-US" sz="2800" dirty="0" err="1" smtClean="0"/>
              <a:t>ớt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04900" y="59436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Làm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phẩm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6"/>
            <a:ext cx="9144000" cy="523220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VAI TRÒ CỦA LỚP CHIM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0721" y="5486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Phục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vụ</a:t>
            </a:r>
            <a:r>
              <a:rPr lang="en-US" sz="2800" dirty="0" smtClean="0">
                <a:solidFill>
                  <a:srgbClr val="0070C0"/>
                </a:solidFill>
              </a:rPr>
              <a:t> du </a:t>
            </a:r>
            <a:r>
              <a:rPr lang="en-US" sz="2800" dirty="0" err="1" smtClean="0">
                <a:solidFill>
                  <a:srgbClr val="0070C0"/>
                </a:solidFill>
              </a:rPr>
              <a:t>lịch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giải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trí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3916028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62000"/>
            <a:ext cx="4572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6"/>
            <a:ext cx="9144000" cy="523220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VAI TRÒ CỦA LỚP CHIM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2100" y="629185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Phục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vụ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sản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xuất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nghiệp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3252"/>
            <a:ext cx="3581400" cy="259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6" y="3527556"/>
            <a:ext cx="3581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27555"/>
            <a:ext cx="35052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3252"/>
            <a:ext cx="3505200" cy="259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5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6"/>
            <a:ext cx="9144000" cy="523220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VAI TRÒ CỦA LỚP CHIM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0721" y="5486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Chim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ăn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quả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hạt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cá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9" y="990600"/>
            <a:ext cx="3998272" cy="40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90600"/>
            <a:ext cx="3733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1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20113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44</a:t>
            </a:r>
            <a:b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ĐA DẠNG VÀ </a:t>
            </a:r>
            <a:r>
              <a:rPr lang="vi-VN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IỂM CHUNG CỦA L</a:t>
            </a:r>
            <a:r>
              <a:rPr lang="vi-VN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ỚP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CHIM</a:t>
            </a:r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6"/>
            <a:ext cx="9144000" cy="523220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VAI TRÒ CỦA LỚP CHIM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0721" y="5486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trung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truyền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bệnh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2093"/>
            <a:ext cx="2819400" cy="2782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167530"/>
            <a:ext cx="4572000" cy="325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01687" y="915988"/>
            <a:ext cx="155683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1600200"/>
            <a:ext cx="50722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gặm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2247900"/>
            <a:ext cx="385394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2914650"/>
            <a:ext cx="627126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3538538"/>
            <a:ext cx="51539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Huấn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299" y="4157663"/>
            <a:ext cx="162256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4824413"/>
            <a:ext cx="291137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5472113"/>
            <a:ext cx="517481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686"/>
            <a:ext cx="9144000" cy="523220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VAI TRÒ CỦA LỚP CHIM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3629"/>
            <a:ext cx="9296400" cy="8382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64801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536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9513"/>
            <a:ext cx="9144000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09600"/>
            <a:ext cx="7848600" cy="1200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9600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504" y="1812699"/>
            <a:ext cx="45069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830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loài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04" y="2480358"/>
            <a:ext cx="55386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Đ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101975"/>
            <a:ext cx="37401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chạy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868738"/>
            <a:ext cx="34708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4648200"/>
            <a:ext cx="353494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686"/>
            <a:ext cx="9144000" cy="523220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CÁC NHÓM CHIM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93050"/>
            <a:ext cx="325922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144" y="1082472"/>
            <a:ext cx="63578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Phi,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515872"/>
            <a:ext cx="9018588" cy="526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0017" y="1515872"/>
            <a:ext cx="209704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7164" y="1934641"/>
            <a:ext cx="299312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9800" y="2473556"/>
            <a:ext cx="8077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287" y="3733926"/>
            <a:ext cx="564449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iểu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75" y="3545013"/>
            <a:ext cx="348204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8960" y="4240023"/>
            <a:ext cx="303480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9800" y="4736546"/>
            <a:ext cx="647164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to,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7057" y="5242643"/>
            <a:ext cx="45031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iểu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012" y="5242643"/>
            <a:ext cx="85359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2686"/>
            <a:ext cx="9144000" cy="523220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CÁC NHÓM CHIM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1" grpId="1"/>
      <p:bldP spid="12" grpId="0"/>
      <p:bldP spid="13" grpId="0"/>
      <p:bldP spid="14" grpId="0"/>
      <p:bldP spid="15" grpId="0"/>
      <p:bldP spid="15" grpId="2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712" y="509184"/>
            <a:ext cx="32175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vi-VN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757" y="907773"/>
            <a:ext cx="42995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868" y="1528902"/>
            <a:ext cx="7942263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1643" y="1643767"/>
            <a:ext cx="209704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105" y="2189923"/>
            <a:ext cx="610513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bay,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105" y="2686811"/>
            <a:ext cx="657417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6893" y="3382469"/>
            <a:ext cx="668163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874" y="3360940"/>
            <a:ext cx="348204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iểm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0000" y="3820286"/>
            <a:ext cx="77180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5105" y="4711696"/>
            <a:ext cx="329609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0000" y="5278305"/>
            <a:ext cx="575029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0607" y="5738759"/>
            <a:ext cx="556113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6609" y="5830143"/>
            <a:ext cx="590097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2686"/>
            <a:ext cx="9144000" cy="523220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CÁC NHÓM CHIM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9" grpId="1"/>
      <p:bldP spid="10" grpId="0"/>
      <p:bldP spid="12" grpId="0"/>
      <p:bldP spid="13" grpId="0"/>
      <p:bldP spid="14" grpId="0"/>
      <p:bldP spid="15" grpId="0"/>
      <p:bldP spid="15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340" y="652932"/>
            <a:ext cx="318228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340" y="1231886"/>
            <a:ext cx="603723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340" y="1877582"/>
            <a:ext cx="8915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340" y="2480177"/>
            <a:ext cx="54441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713" y="2479054"/>
            <a:ext cx="34612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987" y="3072803"/>
            <a:ext cx="29546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987" y="3697611"/>
            <a:ext cx="31341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456" y="4266997"/>
            <a:ext cx="84135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iển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686"/>
            <a:ext cx="9144000" cy="523220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CÁC NHÓM CHIM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  <p:bldP spid="8" grpId="0"/>
      <p:bldP spid="2" grpId="0"/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896</Words>
  <Application>Microsoft Office PowerPoint</Application>
  <PresentationFormat>On-screen Show (4:3)</PresentationFormat>
  <Paragraphs>121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BÀI 44  ĐA DẠNG VÀ ĐẶC ĐIỂM CHUNG CỦA LỚP CHIM</vt:lpstr>
      <vt:lpstr>I. Các nhóm chim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Điền nội dung vào bảng sau: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cô giáo và các bạn học sinh</dc:title>
  <dc:creator>Dell 622</dc:creator>
  <cp:lastModifiedBy>Windows User</cp:lastModifiedBy>
  <cp:revision>48</cp:revision>
  <dcterms:created xsi:type="dcterms:W3CDTF">2018-01-19T06:37:55Z</dcterms:created>
  <dcterms:modified xsi:type="dcterms:W3CDTF">2020-04-21T02:36:49Z</dcterms:modified>
</cp:coreProperties>
</file>